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7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AFB5F-8A71-4C62-B4BA-AFB10AAB070A}" type="datetimeFigureOut">
              <a:rPr lang="en-US" smtClean="0"/>
              <a:pPr/>
              <a:t>6/12/2011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D55ED-C638-4A45-96BF-57510A82FF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AFB5F-8A71-4C62-B4BA-AFB10AAB070A}" type="datetimeFigureOut">
              <a:rPr lang="en-US" smtClean="0"/>
              <a:pPr/>
              <a:t>6/12/2011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D55ED-C638-4A45-96BF-57510A82FF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AFB5F-8A71-4C62-B4BA-AFB10AAB070A}" type="datetimeFigureOut">
              <a:rPr lang="en-US" smtClean="0"/>
              <a:pPr/>
              <a:t>6/12/2011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D55ED-C638-4A45-96BF-57510A82FF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AFB5F-8A71-4C62-B4BA-AFB10AAB070A}" type="datetimeFigureOut">
              <a:rPr lang="en-US" smtClean="0"/>
              <a:pPr/>
              <a:t>6/12/2011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D55ED-C638-4A45-96BF-57510A82FF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AFB5F-8A71-4C62-B4BA-AFB10AAB070A}" type="datetimeFigureOut">
              <a:rPr lang="en-US" smtClean="0"/>
              <a:pPr/>
              <a:t>6/12/2011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D55ED-C638-4A45-96BF-57510A82FF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AFB5F-8A71-4C62-B4BA-AFB10AAB070A}" type="datetimeFigureOut">
              <a:rPr lang="en-US" smtClean="0"/>
              <a:pPr/>
              <a:t>6/12/2011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D55ED-C638-4A45-96BF-57510A82FF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AFB5F-8A71-4C62-B4BA-AFB10AAB070A}" type="datetimeFigureOut">
              <a:rPr lang="en-US" smtClean="0"/>
              <a:pPr/>
              <a:t>6/12/2011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D55ED-C638-4A45-96BF-57510A82FF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AFB5F-8A71-4C62-B4BA-AFB10AAB070A}" type="datetimeFigureOut">
              <a:rPr lang="en-US" smtClean="0"/>
              <a:pPr/>
              <a:t>6/12/2011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D55ED-C638-4A45-96BF-57510A82FF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AFB5F-8A71-4C62-B4BA-AFB10AAB070A}" type="datetimeFigureOut">
              <a:rPr lang="en-US" smtClean="0"/>
              <a:pPr/>
              <a:t>6/12/2011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D55ED-C638-4A45-96BF-57510A82FF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AFB5F-8A71-4C62-B4BA-AFB10AAB070A}" type="datetimeFigureOut">
              <a:rPr lang="en-US" smtClean="0"/>
              <a:pPr/>
              <a:t>6/12/2011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D55ED-C638-4A45-96BF-57510A82FF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AFB5F-8A71-4C62-B4BA-AFB10AAB070A}" type="datetimeFigureOut">
              <a:rPr lang="en-US" smtClean="0"/>
              <a:pPr/>
              <a:t>6/12/2011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75D55ED-C638-4A45-96BF-57510A82FF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F4AFB5F-8A71-4C62-B4BA-AFB10AAB070A}" type="datetimeFigureOut">
              <a:rPr lang="en-US" smtClean="0"/>
              <a:pPr/>
              <a:t>6/12/2011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75D55ED-C638-4A45-96BF-57510A82FF96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My name is Diana </a:t>
            </a:r>
            <a:r>
              <a:rPr lang="en-US" dirty="0" err="1" smtClean="0"/>
              <a:t>Ospina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 was born in Medellin Colombia</a:t>
            </a:r>
            <a:endParaRPr lang="en-US" dirty="0"/>
          </a:p>
        </p:txBody>
      </p:sp>
      <p:pic>
        <p:nvPicPr>
          <p:cNvPr id="4" name="Content Placeholder 3" descr="medellin_colombi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95400" y="2209800"/>
            <a:ext cx="6350000" cy="42164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000" dirty="0" smtClean="0"/>
              <a:t>Two years late I married my husband </a:t>
            </a:r>
            <a:r>
              <a:rPr lang="en-US" sz="4000" dirty="0" smtClean="0"/>
              <a:t>Norberto in 1987</a:t>
            </a:r>
            <a:endParaRPr lang="en-US" sz="4000" dirty="0"/>
          </a:p>
        </p:txBody>
      </p:sp>
      <p:pic>
        <p:nvPicPr>
          <p:cNvPr id="4" name="Content Placeholder 3" descr="marriag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00400" y="1935163"/>
            <a:ext cx="2834745" cy="4389437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We have four wonderful children</a:t>
            </a:r>
            <a:endParaRPr lang="en-US" dirty="0"/>
          </a:p>
        </p:txBody>
      </p:sp>
      <p:pic>
        <p:nvPicPr>
          <p:cNvPr id="4" name="Content Placeholder 3" descr="DSCN147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8867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My ways to take away the stress are</a:t>
            </a:r>
            <a:r>
              <a:rPr lang="en-US" dirty="0" smtClean="0"/>
              <a:t>….</a:t>
            </a:r>
            <a:br>
              <a:rPr lang="en-US" dirty="0" smtClean="0"/>
            </a:br>
            <a:r>
              <a:rPr lang="en-US" dirty="0" smtClean="0"/>
              <a:t>		</a:t>
            </a:r>
            <a:r>
              <a:rPr lang="en-US" dirty="0" smtClean="0"/>
              <a:t>     </a:t>
            </a:r>
            <a:r>
              <a:rPr lang="en-US" dirty="0" smtClean="0"/>
              <a:t>…Pray and play my guitar</a:t>
            </a:r>
            <a:endParaRPr lang="en-US" dirty="0"/>
          </a:p>
        </p:txBody>
      </p:sp>
      <p:pic>
        <p:nvPicPr>
          <p:cNvPr id="4" name="Content Placeholder 3" descr="pray.jpg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0" y="2819400"/>
            <a:ext cx="4249738" cy="2874963"/>
          </a:xfrm>
        </p:spPr>
      </p:pic>
      <p:pic>
        <p:nvPicPr>
          <p:cNvPr id="8" name="Content Placeholder 7" descr="play-guitar.jpg"/>
          <p:cNvPicPr>
            <a:picLocks noGrp="1" noChangeAspect="1"/>
          </p:cNvPicPr>
          <p:nvPr>
            <p:ph sz="quarter"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5029200" y="2819400"/>
            <a:ext cx="2614612" cy="3389313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88671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I working in Raising A Reader Ma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sz="3600" smtClean="0"/>
              <a:t>A </a:t>
            </a:r>
            <a:r>
              <a:rPr lang="en-US" sz="4000" smtClean="0"/>
              <a:t>nonprofit </a:t>
            </a:r>
            <a:r>
              <a:rPr lang="en-US" sz="4000" dirty="0" smtClean="0"/>
              <a:t>organization that help families to develop literacy routines.</a:t>
            </a:r>
            <a:endParaRPr lang="en-US" sz="4000" dirty="0"/>
          </a:p>
        </p:txBody>
      </p:sp>
      <p:pic>
        <p:nvPicPr>
          <p:cNvPr id="7" name="Content Placeholder 6" descr="family-reading.gif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3092474"/>
            <a:ext cx="4040188" cy="2690765"/>
          </a:xfrm>
        </p:spPr>
      </p:pic>
      <p:pic>
        <p:nvPicPr>
          <p:cNvPr id="8" name="Content Placeholder 7" descr="ninos red bags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876801" y="3048001"/>
            <a:ext cx="3352800" cy="2568928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</TotalTime>
  <Words>43</Words>
  <Application>Microsoft Office PowerPoint</Application>
  <PresentationFormat>On-screen Show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Flow</vt:lpstr>
      <vt:lpstr>My name is Diana Ospina</vt:lpstr>
      <vt:lpstr>I was born in Medellin Colombia</vt:lpstr>
      <vt:lpstr>Two years late I married my husband Norberto in 1987</vt:lpstr>
      <vt:lpstr>We have four wonderful children</vt:lpstr>
      <vt:lpstr>My ways to take away the stress are….        …Pray and play my guitar</vt:lpstr>
      <vt:lpstr>I working in Raising A Reader Ma. A nonprofit organization that help families to develop literacy routines.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name is Diana Ospina</dc:title>
  <dc:creator>ccstudent</dc:creator>
  <cp:lastModifiedBy>ccstudent</cp:lastModifiedBy>
  <cp:revision>4</cp:revision>
  <dcterms:created xsi:type="dcterms:W3CDTF">2011-06-12T12:11:58Z</dcterms:created>
  <dcterms:modified xsi:type="dcterms:W3CDTF">2011-06-12T14:37:12Z</dcterms:modified>
</cp:coreProperties>
</file>